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8" r:id="rId2"/>
    <p:sldId id="262" r:id="rId3"/>
    <p:sldId id="257" r:id="rId4"/>
    <p:sldId id="259" r:id="rId5"/>
    <p:sldId id="261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ock-cafe.info/suggest/supermarket-cartoon-pics-73757065726d61726b6574.html" TargetMode="External"/><Relationship Id="rId2" Type="http://schemas.openxmlformats.org/officeDocument/2006/relationships/hyperlink" Target="https://ru.wikihow.com/&#1087;&#1088;&#1080;&#1085;&#1080;&#1084;&#1072;&#1090;&#1100;-&#1088;&#1077;&#1096;&#1077;&#1085;&#1080;&#1103;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glishearly.ru/pesnya-pro-dni-nedel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340768"/>
            <a:ext cx="7488832" cy="2304256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Days of the week</a:t>
            </a:r>
            <a:endParaRPr lang="ru-RU" sz="6000" b="1" dirty="0">
              <a:solidFill>
                <a:srgbClr val="00B050"/>
              </a:solidFill>
              <a:cs typeface="Aharoni" pitchFamily="2" charset="-79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3568" y="53732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Учитель английского языка:</a:t>
            </a:r>
            <a:b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Рябчиков П.А.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106613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Like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5589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I like to sing a song.</a:t>
            </a:r>
          </a:p>
          <a:p>
            <a:pPr algn="ctr">
              <a:buNone/>
            </a:pPr>
            <a:r>
              <a:rPr lang="en-US" sz="2800" dirty="0" smtClean="0"/>
              <a:t>He likes to sit at home.</a:t>
            </a:r>
          </a:p>
          <a:p>
            <a:pPr algn="ctr">
              <a:buNone/>
            </a:pPr>
            <a:r>
              <a:rPr lang="en-US" sz="2800" dirty="0" smtClean="0"/>
              <a:t>She likes to go to school.</a:t>
            </a:r>
          </a:p>
          <a:p>
            <a:pPr algn="ctr">
              <a:buNone/>
            </a:pPr>
            <a:r>
              <a:rPr lang="en-US" sz="2800" dirty="0" smtClean="0"/>
              <a:t>It likes to be so cool.</a:t>
            </a:r>
          </a:p>
          <a:p>
            <a:pPr algn="ctr">
              <a:buNone/>
            </a:pPr>
            <a:r>
              <a:rPr lang="en-US" sz="2800" dirty="0" smtClean="0"/>
              <a:t>You like to play a game.</a:t>
            </a:r>
          </a:p>
          <a:p>
            <a:pPr algn="ctr">
              <a:buNone/>
            </a:pPr>
            <a:r>
              <a:rPr lang="en-US" sz="2800" dirty="0" smtClean="0"/>
              <a:t>They like to say his name.</a:t>
            </a:r>
          </a:p>
          <a:p>
            <a:pPr algn="ctr">
              <a:buNone/>
            </a:pPr>
            <a:r>
              <a:rPr lang="en-US" sz="2800" dirty="0" smtClean="0"/>
              <a:t>We like to ride a bike.</a:t>
            </a:r>
          </a:p>
          <a:p>
            <a:pPr algn="ctr">
              <a:buNone/>
            </a:pPr>
            <a:r>
              <a:rPr lang="en-US" sz="2800" dirty="0" smtClean="0"/>
              <a:t>I like this poem “Like”.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3960440" cy="810344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Sunday</a:t>
            </a:r>
            <a:endParaRPr lang="ru-RU" sz="28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196752"/>
            <a:ext cx="4104456" cy="810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Monday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1988840"/>
            <a:ext cx="4104456" cy="810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Aharoni" pitchFamily="2" charset="-79"/>
                <a:ea typeface="+mj-ea"/>
                <a:cs typeface="Aharoni" pitchFamily="2" charset="-79"/>
              </a:rPr>
              <a:t>Tues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day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7544" y="2780928"/>
            <a:ext cx="4104456" cy="810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Aharoni" pitchFamily="2" charset="-79"/>
                <a:ea typeface="+mj-ea"/>
                <a:cs typeface="Aharoni" pitchFamily="2" charset="-79"/>
              </a:rPr>
              <a:t>Wednes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day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39552" y="3573016"/>
            <a:ext cx="4104456" cy="810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7030A0"/>
                </a:solidFill>
                <a:latin typeface="Aharoni" pitchFamily="2" charset="-79"/>
                <a:ea typeface="+mj-ea"/>
                <a:cs typeface="Aharoni" pitchFamily="2" charset="-79"/>
              </a:rPr>
              <a:t>Thurs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day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39552" y="4365104"/>
            <a:ext cx="4104456" cy="810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ea typeface="+mj-ea"/>
                <a:cs typeface="Aharoni" pitchFamily="2" charset="-79"/>
              </a:rPr>
              <a:t>Fri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day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9552" y="5085184"/>
            <a:ext cx="4104456" cy="810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Aharoni" pitchFamily="2" charset="-79"/>
                <a:ea typeface="+mj-ea"/>
                <a:cs typeface="Aharoni" pitchFamily="2" charset="-79"/>
              </a:rPr>
              <a:t>Satur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day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572000" y="548680"/>
            <a:ext cx="4104456" cy="810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+mj-lt"/>
                <a:ea typeface="+mj-ea"/>
                <a:cs typeface="Aharoni" pitchFamily="2" charset="-79"/>
              </a:rPr>
              <a:t>Воскресенье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572000" y="1196752"/>
            <a:ext cx="4104456" cy="810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Понедельник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499992" y="1988840"/>
            <a:ext cx="4104456" cy="810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rgbClr val="00B050"/>
                </a:solidFill>
                <a:latin typeface="Aharoni" pitchFamily="2" charset="-79"/>
                <a:ea typeface="+mj-ea"/>
                <a:cs typeface="Aharoni" pitchFamily="2" charset="-79"/>
              </a:rPr>
              <a:t>Вторник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499992" y="2780928"/>
            <a:ext cx="4104456" cy="810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Aharoni" pitchFamily="2" charset="-79"/>
                <a:ea typeface="+mj-ea"/>
                <a:cs typeface="Aharoni" pitchFamily="2" charset="-79"/>
              </a:rPr>
              <a:t>Среда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572000" y="3573016"/>
            <a:ext cx="4104456" cy="810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Aharoni" pitchFamily="2" charset="-79"/>
                <a:ea typeface="+mj-ea"/>
                <a:cs typeface="Aharoni" pitchFamily="2" charset="-79"/>
              </a:rPr>
              <a:t>Четверг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572000" y="4365104"/>
            <a:ext cx="4104456" cy="810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ea typeface="+mj-ea"/>
                <a:cs typeface="Aharoni" pitchFamily="2" charset="-79"/>
              </a:rPr>
              <a:t>Пятница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72000" y="5085184"/>
            <a:ext cx="4104456" cy="810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Aharoni" pitchFamily="2" charset="-79"/>
                <a:ea typeface="+mj-ea"/>
                <a:cs typeface="Aharoni" pitchFamily="2" charset="-79"/>
              </a:rPr>
              <a:t>Суббота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www.wikihow.com/images_en/thumb/3/3a/Become-a-Physician-Assistant-Step-1-Version-2.jpg/v4-728px-Become-a-Physician-Assistant-Step-1-Version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519010"/>
            <a:ext cx="4716016" cy="353701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992888" cy="144016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What is your favorite day of the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week?</a:t>
            </a:r>
            <a:endParaRPr lang="ru-RU" sz="3200" dirty="0">
              <a:solidFill>
                <a:schemeClr val="accent2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564904"/>
            <a:ext cx="6120680" cy="14261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noProof="0" dirty="0" smtClean="0">
                <a:solidFill>
                  <a:schemeClr val="accent2">
                    <a:lumMod val="50000"/>
                  </a:schemeClr>
                </a:solidFill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My favorite day is …  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haroni" pitchFamily="2" charset="-79"/>
                <a:ea typeface="+mj-ea"/>
                <a:cs typeface="Aharoni" pitchFamily="2" charset="-79"/>
              </a:rPr>
              <a:t>  I like to … 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Aharoni" pitchFamily="2" charset="-79"/>
                <a:ea typeface="+mj-ea"/>
                <a:cs typeface="Aharoni" pitchFamily="2" charset="-79"/>
              </a:rPr>
              <a:t>on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haroni" pitchFamily="2" charset="-79"/>
                <a:ea typeface="+mj-ea"/>
                <a:cs typeface="Aharoni" pitchFamily="2" charset="-79"/>
              </a:rPr>
              <a:t> …  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9" name="Picture 17" descr="C:\Users\2-1\Desktop\grocery-tracker-515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39661" y="-1395536"/>
            <a:ext cx="11927763" cy="85689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4392488" cy="1512168"/>
          </a:xfrm>
          <a:solidFill>
            <a:srgbClr val="FF3300"/>
          </a:solidFill>
        </p:spPr>
        <p:txBody>
          <a:bodyPr anchor="ctr">
            <a:no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Source Code Pro Black" pitchFamily="49" charset="0"/>
                <a:ea typeface="Source Code Pro Black" pitchFamily="49" charset="0"/>
                <a:cs typeface="Times New Roman" pitchFamily="18" charset="0"/>
              </a:rPr>
              <a:t>Shop </a:t>
            </a:r>
            <a:r>
              <a:rPr lang="ru-RU" sz="3600" dirty="0" smtClean="0">
                <a:solidFill>
                  <a:srgbClr val="FFFF00"/>
                </a:solidFill>
                <a:latin typeface="Source Code Pro Black" pitchFamily="49" charset="0"/>
                <a:ea typeface="Source Code Pro Black" pitchFamily="49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FF00"/>
                </a:solidFill>
                <a:latin typeface="Source Code Pro Black" pitchFamily="49" charset="0"/>
                <a:ea typeface="Source Code Pro Black" pitchFamily="49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Source Code Pro Black" pitchFamily="49" charset="0"/>
                <a:ea typeface="Source Code Pro Black" pitchFamily="49" charset="0"/>
                <a:cs typeface="Times New Roman" pitchFamily="18" charset="0"/>
              </a:rPr>
              <a:t>“Funny Day”</a:t>
            </a:r>
            <a:endParaRPr lang="ru-RU" sz="3600" dirty="0">
              <a:solidFill>
                <a:srgbClr val="FFFF00"/>
              </a:solidFill>
              <a:latin typeface="Source Code Pro Black" pitchFamily="49" charset="0"/>
              <a:ea typeface="Source Code Pro Black" pitchFamily="49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68144" y="116632"/>
            <a:ext cx="3275856" cy="259228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anchor="ctr">
            <a:normAutofit fontScale="85000" lnSpcReduction="20000"/>
          </a:bodyPr>
          <a:lstStyle/>
          <a:p>
            <a:pPr algn="ctr">
              <a:buNone/>
            </a:pPr>
            <a:r>
              <a:rPr lang="en-US" sz="2800" dirty="0" smtClean="0"/>
              <a:t>Sunday – closed</a:t>
            </a:r>
          </a:p>
          <a:p>
            <a:pPr algn="ctr">
              <a:buNone/>
            </a:pPr>
            <a:r>
              <a:rPr lang="en-US" sz="2800" dirty="0" smtClean="0"/>
              <a:t>Monday – closed</a:t>
            </a:r>
          </a:p>
          <a:p>
            <a:pPr algn="ctr">
              <a:buNone/>
            </a:pPr>
            <a:r>
              <a:rPr lang="en-US" sz="2800" dirty="0" smtClean="0"/>
              <a:t>Tuesday – closed</a:t>
            </a:r>
          </a:p>
          <a:p>
            <a:pPr algn="ctr">
              <a:buNone/>
            </a:pPr>
            <a:r>
              <a:rPr lang="en-US" sz="2800" dirty="0" smtClean="0"/>
              <a:t>Wednesday – closed</a:t>
            </a:r>
          </a:p>
          <a:p>
            <a:pPr algn="ctr">
              <a:buNone/>
            </a:pPr>
            <a:r>
              <a:rPr lang="en-US" sz="2800" dirty="0" smtClean="0"/>
              <a:t>Thursday -</a:t>
            </a:r>
            <a:r>
              <a:rPr lang="ru-RU" sz="2800" dirty="0" smtClean="0"/>
              <a:t> </a:t>
            </a:r>
            <a:r>
              <a:rPr lang="en-US" sz="2800" dirty="0" smtClean="0"/>
              <a:t>closed</a:t>
            </a:r>
          </a:p>
          <a:p>
            <a:pPr algn="ctr">
              <a:buNone/>
            </a:pPr>
            <a:r>
              <a:rPr lang="en-US" sz="2800" dirty="0" smtClean="0"/>
              <a:t>Friday – open</a:t>
            </a:r>
          </a:p>
          <a:p>
            <a:pPr algn="ctr">
              <a:buNone/>
            </a:pPr>
            <a:r>
              <a:rPr lang="en-US" sz="2800" dirty="0" smtClean="0"/>
              <a:t>Saturday - closed</a:t>
            </a:r>
            <a:endParaRPr lang="ru-RU" sz="2800" dirty="0"/>
          </a:p>
        </p:txBody>
      </p:sp>
      <p:sp>
        <p:nvSpPr>
          <p:cNvPr id="13314" name="AutoShape 2" descr="https://c.76.my/UserImages/Items/merchant/XiaoBaiStore/XiaoBaiStore@1Logo2412235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6" name="AutoShape 4" descr="https://c.76.my/UserImages/Items/merchant/XiaoBaiStore/XiaoBaiStore@1Logo2412235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8" name="AutoShape 6" descr="https://c.76.my/UserImages/Items/merchant/XiaoBaiStore/XiaoBaiStore@1Logo2412235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haroni" pitchFamily="2" charset="-79"/>
                <a:cs typeface="Aharoni" pitchFamily="2" charset="-79"/>
              </a:rPr>
              <a:t>Thank you!</a:t>
            </a:r>
            <a:endParaRPr lang="ru-RU" b="1" dirty="0"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3419872" y="2276872"/>
            <a:ext cx="2232248" cy="2232248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Ресурсы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Картинки:</a:t>
            </a:r>
            <a:endParaRPr lang="ru-RU" dirty="0" smtClean="0">
              <a:solidFill>
                <a:schemeClr val="tx2">
                  <a:lumMod val="75000"/>
                </a:schemeClr>
              </a:solidFill>
              <a:hlinkClick r:id="rId2"/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https://ru.wikihow.com/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принимать-решения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https://rock-cafe.info/suggest/supermarket-cartoon-pics-73757065726d61726b6574.html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Песня: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http://englishearly.ru/pesnya-pro-dni-nedeli/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404</TotalTime>
  <Words>145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Days of the week</vt:lpstr>
      <vt:lpstr>Like</vt:lpstr>
      <vt:lpstr>Sunday</vt:lpstr>
      <vt:lpstr> What is your favorite day of the week?</vt:lpstr>
      <vt:lpstr>Shop  “Funny Day”</vt:lpstr>
      <vt:lpstr>Thank you!</vt:lpstr>
      <vt:lpstr>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Жук К.И.</cp:lastModifiedBy>
  <cp:revision>36</cp:revision>
  <dcterms:created xsi:type="dcterms:W3CDTF">2018-10-23T01:29:42Z</dcterms:created>
  <dcterms:modified xsi:type="dcterms:W3CDTF">2020-06-16T04:29:50Z</dcterms:modified>
</cp:coreProperties>
</file>